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1158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11/8/2012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11/8/2012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11/8/2012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11/8/2012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6"/>
          <p:cNvSpPr txBox="1"/>
          <p:nvPr/>
        </p:nvSpPr>
        <p:spPr>
          <a:xfrm>
            <a:off x="262941" y="685800"/>
            <a:ext cx="8458200" cy="120032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Dessinez/illustrez les 4 fêtes (pages 42-43)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0" name="TextBox 6"/>
          <p:cNvSpPr txBox="1"/>
          <p:nvPr/>
        </p:nvSpPr>
        <p:spPr>
          <a:xfrm>
            <a:off x="152400" y="2590800"/>
            <a:ext cx="8458200" cy="120032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Utilisez un minimum de 15 mots de vocabulaire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1" name="TextBox 6"/>
          <p:cNvSpPr txBox="1"/>
          <p:nvPr/>
        </p:nvSpPr>
        <p:spPr>
          <a:xfrm>
            <a:off x="262941" y="4724400"/>
            <a:ext cx="8458200" cy="120032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Ecrivez  1 phrase complète pour décrire (</a:t>
            </a:r>
            <a:r>
              <a:rPr lang="fr-FR" sz="3600" b="1" dirty="0" err="1" smtClean="0">
                <a:latin typeface="Kristen ITC" pitchFamily="66" charset="0"/>
              </a:rPr>
              <a:t>describe</a:t>
            </a:r>
            <a:r>
              <a:rPr lang="fr-FR" sz="3600" b="1" dirty="0" smtClean="0">
                <a:latin typeface="Kristen ITC" pitchFamily="66" charset="0"/>
              </a:rPr>
              <a:t>) chaque fête</a:t>
            </a:r>
            <a:endParaRPr lang="fr-FR" sz="36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1424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490</TotalTime>
  <Words>27</Words>
  <Application>Microsoft Office PowerPoint</Application>
  <PresentationFormat>On-screen Show (4:3)</PresentationFormat>
  <Paragraphs>3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109</cp:revision>
  <dcterms:created xsi:type="dcterms:W3CDTF">2011-09-14T23:22:57Z</dcterms:created>
  <dcterms:modified xsi:type="dcterms:W3CDTF">2012-11-08T12:30:22Z</dcterms:modified>
</cp:coreProperties>
</file>